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Kanit Light"/>
      <p:regular r:id="rId19"/>
    </p:embeddedFont>
    <p:embeddedFont>
      <p:font typeface="Kanit Light"/>
      <p:regular r:id="rId20"/>
    </p:embeddedFont>
    <p:embeddedFont>
      <p:font typeface="Kanit Light"/>
      <p:regular r:id="rId21"/>
    </p:embeddedFont>
    <p:embeddedFont>
      <p:font typeface="Kanit Light"/>
      <p:regular r:id="rId22"/>
    </p:embeddedFont>
    <p:embeddedFont>
      <p:font typeface="Kanit Light"/>
      <p:regular r:id="rId23"/>
    </p:embeddedFont>
    <p:embeddedFont>
      <p:font typeface="Martel Sans"/>
      <p:regular r:id="rId24"/>
    </p:embeddedFont>
    <p:embeddedFont>
      <p:font typeface="Martel Sans"/>
      <p:regular r:id="rId25"/>
    </p:embeddedFont>
    <p:embeddedFont>
      <p:font typeface="Martel Sans"/>
      <p:regular r:id="rId26"/>
    </p:embeddedFont>
    <p:embeddedFont>
      <p:font typeface="Martel Sans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Vehicles Moving Along Roads (Linked List)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This presentation explores how linked lists, a fundamental data structure, can model the movement of vehicles along roads. Linked lists provide a dynamic and efficient way to manage and represent vehicles in motion.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407110"/>
            <a:ext cx="21921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Kushal Patel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6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2128718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437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Organization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53412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structures are crucial for organizing and managing data effectively, enabling efficient access and manipulation.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437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2128718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4370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Linked Lists: Dynamic Data Structures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888456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are dynamic data structures that allow flexible allocation and deallocation of memory, making them ideal for situations with changing data sizes.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10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995749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10739"/>
            <a:ext cx="3489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Modeling Vehicle Movement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401157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demonstrates how linked lists can effectively model the movement of vehicles on roads, illustrating the concept with clear examples.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45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a Linked List?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Chain of Nodes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linked list is a linear data structure composed of interconnected nodes. Each node contains data and a pointer to the next node in the sequence.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334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1678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Types of Linked Lists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65830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There are different types of linked lists: singly linked lists, doubly linked lists, and circular linked lists, each with specific characteristics and applications.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3510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Memory Allocation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excel at dynamic memory allocation, allowing for efficient insertion and deletion of nodes without needing to predefine the list's size.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Application Overview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778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Vehicles as Nodes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vehicle on the road can be represented as a node in the linked list, containing information like the vehicle's type and current location.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Pointers as Roads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pointers within the linked list act as connections between vehicles, signifying the road they are traveling on and the direction of movement.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584715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Updates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 vehicles move, the pointers in the linked list are dynamically updated, reflecting the changes in their positions on the road network.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696920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Flow and Representation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464" y="1556028"/>
            <a:ext cx="22860" cy="6094095"/>
          </a:xfrm>
          <a:prstGeom prst="roundRect">
            <a:avLst>
              <a:gd name="adj" fmla="val 387669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1269385" y="2019181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817543" y="1793319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6733" y="1872377"/>
            <a:ext cx="9620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396" y="1767007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Vehicle Placement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396" y="2223135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Vehicles are initially placed on the road network, which corresponds to the linked list structure. Each vehicle becomes a node in the list.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9385" y="4120872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817543" y="3895011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4824" y="3974068"/>
            <a:ext cx="16013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396" y="3868698"/>
            <a:ext cx="296406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Pointer Updates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396" y="4324826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 vehicles move, the pointers in the linked list are updated to reflect their new positions. This ensures accurate tracking of vehicle movements.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9385" y="6222563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543" y="5996702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3515" y="6075759"/>
            <a:ext cx="16263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396" y="5970389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Insertion and Deletion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396" y="6426518"/>
            <a:ext cx="619017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Adding or removing vehicles from the road network corresponds to insertion or deletion operations in the linked list, maintaining the integrity of the structure.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49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Linked List Operations in Vehicle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Insertion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Adding a new vehicle to the road network involves inserting a new node into the linked list. This can be done at the head, tail, or any desired position within the list.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Removing a vehicle from the road network corresponds to deleting a node from the linked list. This involves updating the pointers to maintain the list's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Advantages of Linked Lists in Vehicle Simulation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650" y="2514600"/>
            <a:ext cx="2780348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Dynamic Memory Allocation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6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provide flexible memory allocation, allowing for efficient handling of varying traffic volumes and dynamic changes in the road network.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650" y="4645223"/>
            <a:ext cx="3049667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Efficient Insertion and Deletion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6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enable efficient insertion and deletion operations, making them ideal for simulating real-time updates in traffic conditions.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6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6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scale well with increasing traffic volumes, making them suitable for modeling large and complex road networks.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56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Live Coding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04561"/>
            <a:ext cx="7556421" cy="4869418"/>
          </a:xfrm>
          <a:prstGeom prst="roundRect">
            <a:avLst>
              <a:gd name="adj" fmla="val 195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21218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3558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Code Example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3558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Explanation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2862501"/>
            <a:ext cx="7541181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00620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Insert a new vehicle at the head of the list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006209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code demonstrates the insertion of a new vehicle node at the beginning of the linked list representing the road.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964430"/>
            <a:ext cx="7541181" cy="21019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Delete a vehicle from the list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108138"/>
            <a:ext cx="3313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code shows the removal of a vehicle node from the linked list, updating the pointers to maintain the list's integrity.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2305883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Efficient Simulation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1291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provide an efficient and flexible method for modeling vehicle movement on roads, adapting to dynamic traffic conditions.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08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2305883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711291"/>
            <a:ext cx="292774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dynamic nature of linked lists allows for efficient insertion and deletion operations, facilitating real-time updates in traffic simulations.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818584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33574"/>
            <a:ext cx="4615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Memory Management and 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23992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Linked lists offer efficient memory management and scalability, making them suitable for handling large and complex road networks with varying traffic loads.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2024-10-04T09:20:19Z</dcterms:created>
  <dcterms:modified xsi:type="dcterms:W3CDTF">2024-10-04T09:20:19Z</dcterms:modified>
</cp:coreProperties>
</file>